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57E1A-0480-4F29-8B37-2CD1533424F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06F09-0D35-4A65-A9E7-F74B4E42CF5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691954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57E1A-0480-4F29-8B37-2CD1533424F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06F09-0D35-4A65-A9E7-F74B4E42CF5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52637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57E1A-0480-4F29-8B37-2CD1533424F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06F09-0D35-4A65-A9E7-F74B4E42CF5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07607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57E1A-0480-4F29-8B37-2CD1533424F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06F09-0D35-4A65-A9E7-F74B4E42CF5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82523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57E1A-0480-4F29-8B37-2CD1533424F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06F09-0D35-4A65-A9E7-F74B4E42CF5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61138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57E1A-0480-4F29-8B37-2CD1533424F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06F09-0D35-4A65-A9E7-F74B4E42CF5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05831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57E1A-0480-4F29-8B37-2CD1533424F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06F09-0D35-4A65-A9E7-F74B4E42CF5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50976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57E1A-0480-4F29-8B37-2CD1533424F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06F09-0D35-4A65-A9E7-F74B4E42CF5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94185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57E1A-0480-4F29-8B37-2CD1533424F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06F09-0D35-4A65-A9E7-F74B4E42CF5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78482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57E1A-0480-4F29-8B37-2CD1533424F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06F09-0D35-4A65-A9E7-F74B4E42CF5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27957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57E1A-0480-4F29-8B37-2CD1533424F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06F09-0D35-4A65-A9E7-F74B4E42CF5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99359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57E1A-0480-4F29-8B37-2CD1533424F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606F09-0D35-4A65-A9E7-F74B4E42CF5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03743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6275040" cy="1143000"/>
          </a:xfrm>
          <a:solidFill>
            <a:schemeClr val="accent4">
              <a:lumMod val="40000"/>
              <a:lumOff val="60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rmAutofit fontScale="90000"/>
          </a:bodyPr>
          <a:lstStyle/>
          <a:p>
            <a:r>
              <a:rPr lang="es-CO" dirty="0" smtClean="0"/>
              <a:t>PROMESAS DE DIOS EN LOS FILIPENSES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536504"/>
          </a:xfrm>
          <a:solidFill>
            <a:schemeClr val="accent3">
              <a:lumMod val="60000"/>
              <a:lumOff val="40000"/>
            </a:schemeClr>
          </a:solidFill>
          <a:effectLst>
            <a:glow rad="101600">
              <a:srgbClr val="FF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b="1" dirty="0">
                <a:solidFill>
                  <a:srgbClr val="FF0000"/>
                </a:solidFill>
              </a:rPr>
              <a:t>Fil. </a:t>
            </a:r>
            <a:r>
              <a:rPr lang="es-CO" b="1" dirty="0" smtClean="0">
                <a:solidFill>
                  <a:srgbClr val="FF0000"/>
                </a:solidFill>
              </a:rPr>
              <a:t>1:6. </a:t>
            </a:r>
          </a:p>
          <a:p>
            <a:pPr marL="0" indent="0" algn="ctr">
              <a:buNone/>
            </a:pPr>
            <a:r>
              <a:rPr lang="es-CO" dirty="0" smtClean="0"/>
              <a:t>Estando </a:t>
            </a:r>
            <a:r>
              <a:rPr lang="es-CO" dirty="0"/>
              <a:t>persuadido de esto, que el que comenzó en vosotros la buena obra, la perfeccionará hasta el día de Jesucristo</a:t>
            </a:r>
            <a:r>
              <a:rPr lang="es-CO" dirty="0" smtClean="0"/>
              <a:t>. </a:t>
            </a:r>
            <a:r>
              <a:rPr lang="es-CO" b="1" u="sng" dirty="0"/>
              <a:t>Promesa de la Fidelidad de Dios.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Fil</a:t>
            </a:r>
            <a:r>
              <a:rPr lang="es-CO" b="1" dirty="0">
                <a:solidFill>
                  <a:srgbClr val="FF0000"/>
                </a:solidFill>
              </a:rPr>
              <a:t>. </a:t>
            </a:r>
            <a:r>
              <a:rPr lang="es-CO" b="1" dirty="0" smtClean="0">
                <a:solidFill>
                  <a:srgbClr val="FF0000"/>
                </a:solidFill>
              </a:rPr>
              <a:t>1:9.</a:t>
            </a:r>
          </a:p>
          <a:p>
            <a:pPr marL="0" indent="0" algn="ctr">
              <a:buNone/>
            </a:pPr>
            <a:r>
              <a:rPr lang="es-CO" dirty="0" smtClean="0"/>
              <a:t>Y </a:t>
            </a:r>
            <a:r>
              <a:rPr lang="es-CO" dirty="0"/>
              <a:t>esto pido en oración, que vuestro amor abunde aun más y más en ciencia y en todo conocimiento.</a:t>
            </a: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Fil</a:t>
            </a:r>
            <a:r>
              <a:rPr lang="es-CO" b="1" dirty="0">
                <a:solidFill>
                  <a:srgbClr val="FF0000"/>
                </a:solidFill>
              </a:rPr>
              <a:t>. </a:t>
            </a:r>
            <a:r>
              <a:rPr lang="es-CO" b="1" dirty="0" smtClean="0">
                <a:solidFill>
                  <a:srgbClr val="FF0000"/>
                </a:solidFill>
              </a:rPr>
              <a:t>1:21.</a:t>
            </a:r>
          </a:p>
          <a:p>
            <a:pPr marL="0" indent="0" algn="ctr">
              <a:buNone/>
            </a:pPr>
            <a:r>
              <a:rPr lang="es-CO" dirty="0" smtClean="0"/>
              <a:t>Porque </a:t>
            </a:r>
            <a:r>
              <a:rPr lang="es-CO" dirty="0"/>
              <a:t>para mí el vivir es Cristo, y el morir es ganancia</a:t>
            </a:r>
            <a:r>
              <a:rPr lang="es-CO" dirty="0" smtClean="0"/>
              <a:t>. </a:t>
            </a:r>
            <a:endParaRPr lang="es-CO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449" y="0"/>
            <a:ext cx="2190750" cy="161925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733245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48672"/>
          </a:xfrm>
          <a:solidFill>
            <a:schemeClr val="accent3">
              <a:lumMod val="40000"/>
              <a:lumOff val="60000"/>
            </a:schemeClr>
          </a:solidFill>
          <a:effectLst>
            <a:glow rad="101600">
              <a:srgbClr val="FF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b="1" dirty="0">
                <a:solidFill>
                  <a:srgbClr val="FF0000"/>
                </a:solidFill>
              </a:rPr>
              <a:t>Fil. </a:t>
            </a:r>
            <a:r>
              <a:rPr lang="es-CO" b="1" dirty="0" smtClean="0">
                <a:solidFill>
                  <a:srgbClr val="FF0000"/>
                </a:solidFill>
              </a:rPr>
              <a:t>1:29. </a:t>
            </a:r>
          </a:p>
          <a:p>
            <a:pPr marL="0" indent="0" algn="ctr">
              <a:buNone/>
            </a:pPr>
            <a:r>
              <a:rPr lang="es-CO" dirty="0" smtClean="0"/>
              <a:t>Porque </a:t>
            </a:r>
            <a:r>
              <a:rPr lang="es-CO" dirty="0"/>
              <a:t>a vosotros os es concedido a causa de Cristo, no sólo que creáis en él, sino también que padezcáis por él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Fil</a:t>
            </a:r>
            <a:r>
              <a:rPr lang="es-CO" b="1" dirty="0">
                <a:solidFill>
                  <a:srgbClr val="FF0000"/>
                </a:solidFill>
              </a:rPr>
              <a:t>. </a:t>
            </a:r>
            <a:r>
              <a:rPr lang="es-CO" b="1" dirty="0" smtClean="0">
                <a:solidFill>
                  <a:srgbClr val="FF0000"/>
                </a:solidFill>
              </a:rPr>
              <a:t>2:13.</a:t>
            </a:r>
          </a:p>
          <a:p>
            <a:pPr marL="0" indent="0" algn="ctr">
              <a:buNone/>
            </a:pPr>
            <a:r>
              <a:rPr lang="es-CO" dirty="0" smtClean="0"/>
              <a:t>Porque </a:t>
            </a:r>
            <a:r>
              <a:rPr lang="es-CO" dirty="0"/>
              <a:t>Dios es el que en vosotros produce así el querer como el hacer, por su buena voluntad. </a:t>
            </a:r>
            <a:r>
              <a:rPr lang="es-CO" b="1" u="sng" dirty="0" smtClean="0"/>
              <a:t>Promesa </a:t>
            </a:r>
            <a:r>
              <a:rPr lang="es-CO" b="1" u="sng" dirty="0"/>
              <a:t>de la Fidelidad de Dios</a:t>
            </a:r>
            <a:r>
              <a:rPr lang="es-CO" b="1" u="sng" dirty="0" smtClean="0"/>
              <a:t>.</a:t>
            </a:r>
            <a:endParaRPr lang="es-CO" b="1" u="sng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s-CO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Fil</a:t>
            </a:r>
            <a:r>
              <a:rPr lang="es-CO" b="1" dirty="0">
                <a:solidFill>
                  <a:srgbClr val="FF0000"/>
                </a:solidFill>
              </a:rPr>
              <a:t>. </a:t>
            </a:r>
            <a:r>
              <a:rPr lang="es-CO" b="1" dirty="0" smtClean="0">
                <a:solidFill>
                  <a:srgbClr val="FF0000"/>
                </a:solidFill>
              </a:rPr>
              <a:t>3:19-20.</a:t>
            </a:r>
          </a:p>
          <a:p>
            <a:pPr marL="0" indent="0" algn="ctr">
              <a:buNone/>
            </a:pPr>
            <a:r>
              <a:rPr lang="es-CO" dirty="0" smtClean="0"/>
              <a:t>El </a:t>
            </a:r>
            <a:r>
              <a:rPr lang="es-CO" dirty="0"/>
              <a:t>fin de los cuales será perdición, cuyo dios es el vientre, y cuya gloria es su vergüenza; que sólo piensan en lo terrenal. Mas nuestra ciudadanía está en los cielos, de donde también esperamos al Salvador, al Señor Jesucristo. </a:t>
            </a:r>
            <a:r>
              <a:rPr lang="es-CO" b="1" u="sng" dirty="0" smtClean="0"/>
              <a:t>Promesa </a:t>
            </a:r>
            <a:r>
              <a:rPr lang="es-CO" b="1" u="sng" dirty="0"/>
              <a:t>de Gloria</a:t>
            </a:r>
            <a:r>
              <a:rPr lang="es-CO" b="1" u="sng" dirty="0" smtClean="0"/>
              <a:t>.</a:t>
            </a:r>
            <a:endParaRPr lang="es-CO" b="1" u="sng" dirty="0"/>
          </a:p>
        </p:txBody>
      </p:sp>
    </p:spTree>
    <p:extLst>
      <p:ext uri="{BB962C8B-B14F-4D97-AF65-F5344CB8AC3E}">
        <p14:creationId xmlns:p14="http://schemas.microsoft.com/office/powerpoint/2010/main" val="1017408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048672"/>
          </a:xfrm>
          <a:solidFill>
            <a:schemeClr val="accent3">
              <a:lumMod val="40000"/>
              <a:lumOff val="60000"/>
            </a:schemeClr>
          </a:solidFill>
          <a:effectLst>
            <a:glow rad="101600">
              <a:srgbClr val="FF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Fil</a:t>
            </a:r>
            <a:r>
              <a:rPr lang="es-CO" b="1" dirty="0">
                <a:solidFill>
                  <a:srgbClr val="FF0000"/>
                </a:solidFill>
              </a:rPr>
              <a:t>. </a:t>
            </a:r>
            <a:r>
              <a:rPr lang="es-CO" b="1" dirty="0" smtClean="0">
                <a:solidFill>
                  <a:srgbClr val="FF0000"/>
                </a:solidFill>
              </a:rPr>
              <a:t>4:6-7.</a:t>
            </a:r>
          </a:p>
          <a:p>
            <a:pPr marL="0" indent="0" algn="ctr">
              <a:buNone/>
            </a:pPr>
            <a:r>
              <a:rPr lang="es-CO" dirty="0" smtClean="0"/>
              <a:t>Por </a:t>
            </a:r>
            <a:r>
              <a:rPr lang="es-CO" dirty="0"/>
              <a:t>nada estéis afanosos, sino sean conocidas vuestras peticiones delante de Dios en toda oración y ruego, con acción de gracias. Y la paz de Dios, que sobrepasa todo entendimiento, guardará vuestros corazones y vuestros pensamientos en Cristo Jesús. </a:t>
            </a:r>
            <a:r>
              <a:rPr lang="es-CO" b="1" u="sng" dirty="0" smtClean="0"/>
              <a:t>Promesa </a:t>
            </a:r>
            <a:r>
              <a:rPr lang="es-CO" b="1" u="sng" dirty="0"/>
              <a:t>en el </a:t>
            </a:r>
            <a:r>
              <a:rPr lang="es-CO" b="1" u="sng" dirty="0" err="1"/>
              <a:t>Afan</a:t>
            </a:r>
            <a:r>
              <a:rPr lang="es-CO" b="1" u="sng" dirty="0"/>
              <a:t> y de Descanso</a:t>
            </a:r>
            <a:r>
              <a:rPr lang="es-CO" b="1" u="sng" dirty="0" smtClean="0"/>
              <a:t>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Fil</a:t>
            </a:r>
            <a:r>
              <a:rPr lang="es-CO" b="1" dirty="0">
                <a:solidFill>
                  <a:srgbClr val="FF0000"/>
                </a:solidFill>
              </a:rPr>
              <a:t>. </a:t>
            </a:r>
            <a:r>
              <a:rPr lang="es-CO" b="1" dirty="0" smtClean="0">
                <a:solidFill>
                  <a:srgbClr val="FF0000"/>
                </a:solidFill>
              </a:rPr>
              <a:t>4:9. </a:t>
            </a:r>
            <a:endParaRPr lang="es-CO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/>
              <a:t>Lo </a:t>
            </a:r>
            <a:r>
              <a:rPr lang="es-CO" dirty="0"/>
              <a:t>que aprendisteis y recibisteis y oísteis y visteis en mí, esto haced; y el Dios de paz estará con vosotros. </a:t>
            </a:r>
            <a:r>
              <a:rPr lang="es-CO" b="1" u="sng" dirty="0" smtClean="0"/>
              <a:t>Promesa </a:t>
            </a:r>
            <a:r>
              <a:rPr lang="es-CO" b="1" u="sng" dirty="0"/>
              <a:t>de </a:t>
            </a:r>
            <a:r>
              <a:rPr lang="es-CO" b="1" u="sng" dirty="0" smtClean="0"/>
              <a:t>Compañía.</a:t>
            </a:r>
            <a:endParaRPr lang="es-CO" b="1" u="sng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045854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052735"/>
            <a:ext cx="8229600" cy="4896545"/>
          </a:xfrm>
          <a:solidFill>
            <a:schemeClr val="accent3">
              <a:lumMod val="40000"/>
              <a:lumOff val="60000"/>
            </a:schemeClr>
          </a:solidFill>
          <a:effectLst>
            <a:glow rad="101600">
              <a:srgbClr val="FF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Fil</a:t>
            </a:r>
            <a:r>
              <a:rPr lang="es-CO" b="1" dirty="0">
                <a:solidFill>
                  <a:srgbClr val="FF0000"/>
                </a:solidFill>
              </a:rPr>
              <a:t>. </a:t>
            </a:r>
            <a:r>
              <a:rPr lang="es-CO" b="1" dirty="0" smtClean="0">
                <a:solidFill>
                  <a:srgbClr val="FF0000"/>
                </a:solidFill>
              </a:rPr>
              <a:t>4:13.</a:t>
            </a:r>
          </a:p>
          <a:p>
            <a:pPr marL="0" indent="0" algn="ctr">
              <a:buNone/>
            </a:pPr>
            <a:r>
              <a:rPr lang="es-CO" dirty="0" smtClean="0"/>
              <a:t>Todo </a:t>
            </a:r>
            <a:r>
              <a:rPr lang="es-CO" dirty="0"/>
              <a:t>lo puedo en Cristo que me fortalece</a:t>
            </a:r>
            <a:r>
              <a:rPr lang="es-CO" dirty="0" smtClean="0"/>
              <a:t>. </a:t>
            </a:r>
            <a:r>
              <a:rPr lang="es-CO" b="1" u="sng" dirty="0"/>
              <a:t>Promesa de Fortaleza.</a:t>
            </a: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Fil</a:t>
            </a:r>
            <a:r>
              <a:rPr lang="es-CO" b="1" dirty="0">
                <a:solidFill>
                  <a:srgbClr val="FF0000"/>
                </a:solidFill>
              </a:rPr>
              <a:t>. </a:t>
            </a:r>
            <a:r>
              <a:rPr lang="es-CO" b="1" dirty="0" smtClean="0">
                <a:solidFill>
                  <a:srgbClr val="FF0000"/>
                </a:solidFill>
              </a:rPr>
              <a:t>4:19.</a:t>
            </a:r>
          </a:p>
          <a:p>
            <a:pPr marL="0" indent="0" algn="ctr">
              <a:buNone/>
            </a:pPr>
            <a:r>
              <a:rPr lang="es-CO" dirty="0" smtClean="0"/>
              <a:t>Mi </a:t>
            </a:r>
            <a:r>
              <a:rPr lang="es-CO" dirty="0"/>
              <a:t>Dios, pues, suplirá todo lo que os falta conforme a sus riquezas en gloria en Cristo Jesús. </a:t>
            </a:r>
            <a:r>
              <a:rPr lang="es-CO" b="1" dirty="0" smtClean="0"/>
              <a:t>Promesa </a:t>
            </a:r>
            <a:r>
              <a:rPr lang="es-CO" b="1" dirty="0"/>
              <a:t>de la Fidelidad de Dios.</a:t>
            </a:r>
          </a:p>
        </p:txBody>
      </p:sp>
    </p:spTree>
    <p:extLst>
      <p:ext uri="{BB962C8B-B14F-4D97-AF65-F5344CB8AC3E}">
        <p14:creationId xmlns:p14="http://schemas.microsoft.com/office/powerpoint/2010/main" val="3478492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336</Words>
  <Application>Microsoft Office PowerPoint</Application>
  <PresentationFormat>Presentación en pantalla (4:3)</PresentationFormat>
  <Paragraphs>27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Tema de Office</vt:lpstr>
      <vt:lpstr>PROMESAS DE DIOS EN LOS FILIPENSES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PROMESAS DE DIOS EN LOS FILIPENSES</dc:title>
  <dc:creator>TEMAS DE FE</dc:creator>
  <cp:lastModifiedBy>TEMAS DE FE</cp:lastModifiedBy>
  <cp:revision>3</cp:revision>
  <dcterms:created xsi:type="dcterms:W3CDTF">2016-07-22T12:35:20Z</dcterms:created>
  <dcterms:modified xsi:type="dcterms:W3CDTF">2016-07-22T14:15:49Z</dcterms:modified>
</cp:coreProperties>
</file>